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3"/>
  </p:notesMasterIdLst>
  <p:sldIdLst>
    <p:sldId id="257" r:id="rId2"/>
    <p:sldId id="268" r:id="rId3"/>
    <p:sldId id="262" r:id="rId4"/>
    <p:sldId id="259" r:id="rId5"/>
    <p:sldId id="264" r:id="rId6"/>
    <p:sldId id="256" r:id="rId7"/>
    <p:sldId id="260" r:id="rId8"/>
    <p:sldId id="266" r:id="rId9"/>
    <p:sldId id="258" r:id="rId10"/>
    <p:sldId id="265" r:id="rId11"/>
    <p:sldId id="267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71" autoAdjust="0"/>
  </p:normalViewPr>
  <p:slideViewPr>
    <p:cSldViewPr snapToGrid="0" snapToObjects="1">
      <p:cViewPr varScale="1">
        <p:scale>
          <a:sx n="100" d="100"/>
          <a:sy n="100" d="100"/>
        </p:scale>
        <p:origin x="-18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E2DCD-A325-154F-B371-9E74EF55DD24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6099CBE-C098-AD47-A03F-57A7C2276258}">
      <dgm:prSet phldrT="[文本]"/>
      <dgm:spPr/>
      <dgm:t>
        <a:bodyPr/>
        <a:lstStyle/>
        <a:p>
          <a:r>
            <a:rPr lang="de-DE" altLang="zh-CN" dirty="0" err="1" smtClean="0"/>
            <a:t>Why</a:t>
          </a:r>
          <a:endParaRPr lang="zh-CN" altLang="en-US" dirty="0"/>
        </a:p>
      </dgm:t>
    </dgm:pt>
    <dgm:pt modelId="{2A721831-AF3D-4649-9D7E-B1FF819295FF}" type="parTrans" cxnId="{D60DE2EF-9E92-934B-8212-87B6F7E6CD91}">
      <dgm:prSet/>
      <dgm:spPr/>
      <dgm:t>
        <a:bodyPr/>
        <a:lstStyle/>
        <a:p>
          <a:endParaRPr lang="zh-CN" altLang="en-US"/>
        </a:p>
      </dgm:t>
    </dgm:pt>
    <dgm:pt modelId="{51E05923-3FDF-2A47-A98C-9B88DCE6D7FD}" type="sibTrans" cxnId="{D60DE2EF-9E92-934B-8212-87B6F7E6CD91}">
      <dgm:prSet/>
      <dgm:spPr/>
      <dgm:t>
        <a:bodyPr/>
        <a:lstStyle/>
        <a:p>
          <a:endParaRPr lang="zh-CN" altLang="en-US"/>
        </a:p>
      </dgm:t>
    </dgm:pt>
    <dgm:pt modelId="{E76530D9-183F-0645-A182-C0106DF77AE9}">
      <dgm:prSet phldrT="[文本]"/>
      <dgm:spPr/>
      <dgm:t>
        <a:bodyPr/>
        <a:lstStyle/>
        <a:p>
          <a:r>
            <a:rPr lang="de-DE" altLang="zh-CN" dirty="0" err="1" smtClean="0"/>
            <a:t>What</a:t>
          </a:r>
          <a:endParaRPr lang="zh-CN" altLang="en-US" dirty="0"/>
        </a:p>
      </dgm:t>
    </dgm:pt>
    <dgm:pt modelId="{D752B425-1C67-E54F-AD81-20A57BB857D6}" type="parTrans" cxnId="{7AA95D3A-6A96-1947-9CB9-84968C9DC939}">
      <dgm:prSet/>
      <dgm:spPr/>
      <dgm:t>
        <a:bodyPr/>
        <a:lstStyle/>
        <a:p>
          <a:endParaRPr lang="zh-CN" altLang="en-US"/>
        </a:p>
      </dgm:t>
    </dgm:pt>
    <dgm:pt modelId="{47D7E252-FEA7-4F42-B18C-6427A87D5F34}" type="sibTrans" cxnId="{7AA95D3A-6A96-1947-9CB9-84968C9DC939}">
      <dgm:prSet/>
      <dgm:spPr/>
      <dgm:t>
        <a:bodyPr/>
        <a:lstStyle/>
        <a:p>
          <a:endParaRPr lang="zh-CN" altLang="en-US"/>
        </a:p>
      </dgm:t>
    </dgm:pt>
    <dgm:pt modelId="{888700E6-FA1B-F043-BB03-72E400EB94AB}">
      <dgm:prSet phldrT="[文本]"/>
      <dgm:spPr/>
      <dgm:t>
        <a:bodyPr/>
        <a:lstStyle/>
        <a:p>
          <a:r>
            <a:rPr lang="de-DE" altLang="zh-CN" dirty="0" err="1" smtClean="0"/>
            <a:t>How</a:t>
          </a:r>
          <a:endParaRPr lang="zh-CN" altLang="en-US" dirty="0"/>
        </a:p>
      </dgm:t>
    </dgm:pt>
    <dgm:pt modelId="{62B2FFE0-E89C-7F48-875C-1DCACA6B5A0E}" type="parTrans" cxnId="{1C78F82C-E87D-2C4D-ABE8-177415818DF1}">
      <dgm:prSet/>
      <dgm:spPr/>
      <dgm:t>
        <a:bodyPr/>
        <a:lstStyle/>
        <a:p>
          <a:endParaRPr lang="zh-CN" altLang="en-US"/>
        </a:p>
      </dgm:t>
    </dgm:pt>
    <dgm:pt modelId="{25C2BECA-05C8-A14F-9891-596D5BFDB583}" type="sibTrans" cxnId="{1C78F82C-E87D-2C4D-ABE8-177415818DF1}">
      <dgm:prSet/>
      <dgm:spPr/>
      <dgm:t>
        <a:bodyPr/>
        <a:lstStyle/>
        <a:p>
          <a:endParaRPr lang="zh-CN" altLang="en-US"/>
        </a:p>
      </dgm:t>
    </dgm:pt>
    <dgm:pt modelId="{C3E3BC33-F3AC-A747-A412-C126765CC892}">
      <dgm:prSet/>
      <dgm:spPr/>
      <dgm:t>
        <a:bodyPr/>
        <a:lstStyle/>
        <a:p>
          <a:r>
            <a:rPr lang="de-DE" altLang="zh-CN" dirty="0" err="1" smtClean="0"/>
            <a:t>Where</a:t>
          </a:r>
          <a:endParaRPr lang="zh-CN" altLang="en-US" dirty="0"/>
        </a:p>
      </dgm:t>
    </dgm:pt>
    <dgm:pt modelId="{31EEBFC8-B91B-7B4D-8F67-C23DE08931A6}" type="parTrans" cxnId="{80EA152E-2AD0-1342-B72B-DE5FECF4028E}">
      <dgm:prSet/>
      <dgm:spPr/>
      <dgm:t>
        <a:bodyPr/>
        <a:lstStyle/>
        <a:p>
          <a:endParaRPr lang="zh-CN" altLang="en-US"/>
        </a:p>
      </dgm:t>
    </dgm:pt>
    <dgm:pt modelId="{2DAB714B-5820-DC47-9A87-145DE590C66E}" type="sibTrans" cxnId="{80EA152E-2AD0-1342-B72B-DE5FECF4028E}">
      <dgm:prSet/>
      <dgm:spPr/>
      <dgm:t>
        <a:bodyPr/>
        <a:lstStyle/>
        <a:p>
          <a:endParaRPr lang="zh-CN" altLang="en-US"/>
        </a:p>
      </dgm:t>
    </dgm:pt>
    <dgm:pt modelId="{295138A4-29C0-2B49-8A5B-8CCF4F3BEB0F}">
      <dgm:prSet/>
      <dgm:spPr/>
      <dgm:t>
        <a:bodyPr/>
        <a:lstStyle/>
        <a:p>
          <a:r>
            <a:rPr lang="de-DE" altLang="zh-CN" dirty="0" err="1" smtClean="0"/>
            <a:t>Insights</a:t>
          </a:r>
          <a:endParaRPr lang="zh-CN" altLang="en-US" dirty="0"/>
        </a:p>
      </dgm:t>
    </dgm:pt>
    <dgm:pt modelId="{D8E239D7-536B-514C-882D-564F716ACDE3}" type="parTrans" cxnId="{62E49703-48A8-834F-9B78-088C5674867A}">
      <dgm:prSet/>
      <dgm:spPr/>
      <dgm:t>
        <a:bodyPr/>
        <a:lstStyle/>
        <a:p>
          <a:endParaRPr lang="zh-CN" altLang="en-US"/>
        </a:p>
      </dgm:t>
    </dgm:pt>
    <dgm:pt modelId="{30037E4F-E1A6-1542-B535-0766348EC263}" type="sibTrans" cxnId="{62E49703-48A8-834F-9B78-088C5674867A}">
      <dgm:prSet/>
      <dgm:spPr/>
      <dgm:t>
        <a:bodyPr/>
        <a:lstStyle/>
        <a:p>
          <a:endParaRPr lang="zh-CN" altLang="en-US"/>
        </a:p>
      </dgm:t>
    </dgm:pt>
    <dgm:pt modelId="{DEA989AC-3A7E-3644-BB73-F50D11FC8222}" type="pres">
      <dgm:prSet presAssocID="{7DDE2DCD-A325-154F-B371-9E74EF55DD24}" presName="Name0" presStyleCnt="0">
        <dgm:presLayoutVars>
          <dgm:dir/>
          <dgm:animLvl val="lvl"/>
          <dgm:resizeHandles val="exact"/>
        </dgm:presLayoutVars>
      </dgm:prSet>
      <dgm:spPr/>
    </dgm:pt>
    <dgm:pt modelId="{DBEC75CE-367C-E149-9BDE-19271B917685}" type="pres">
      <dgm:prSet presAssocID="{26099CBE-C098-AD47-A03F-57A7C227625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28F597-137A-954D-AB83-C2D48213582E}" type="pres">
      <dgm:prSet presAssocID="{51E05923-3FDF-2A47-A98C-9B88DCE6D7FD}" presName="parTxOnlySpace" presStyleCnt="0"/>
      <dgm:spPr/>
    </dgm:pt>
    <dgm:pt modelId="{0280970B-8479-044C-A78D-4029784E8CCC}" type="pres">
      <dgm:prSet presAssocID="{E76530D9-183F-0645-A182-C0106DF77AE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00FFD2-F143-B549-953A-F9969E868C99}" type="pres">
      <dgm:prSet presAssocID="{47D7E252-FEA7-4F42-B18C-6427A87D5F34}" presName="parTxOnlySpace" presStyleCnt="0"/>
      <dgm:spPr/>
    </dgm:pt>
    <dgm:pt modelId="{E20E366A-4A8E-8341-9462-4A17AA2091E2}" type="pres">
      <dgm:prSet presAssocID="{888700E6-FA1B-F043-BB03-72E400EB94A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3939960-EEA0-2B43-B327-97866300BF8B}" type="pres">
      <dgm:prSet presAssocID="{25C2BECA-05C8-A14F-9891-596D5BFDB583}" presName="parTxOnlySpace" presStyleCnt="0"/>
      <dgm:spPr/>
    </dgm:pt>
    <dgm:pt modelId="{6D1C65F9-84FE-8544-AD02-CD077D236744}" type="pres">
      <dgm:prSet presAssocID="{C3E3BC33-F3AC-A747-A412-C126765CC89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C8D7F5-CDAA-8946-934C-CB03D58467ED}" type="pres">
      <dgm:prSet presAssocID="{2DAB714B-5820-DC47-9A87-145DE590C66E}" presName="parTxOnlySpace" presStyleCnt="0"/>
      <dgm:spPr/>
    </dgm:pt>
    <dgm:pt modelId="{965DB17A-C3E6-D44B-9C80-CF68F9B2E3C6}" type="pres">
      <dgm:prSet presAssocID="{295138A4-29C0-2B49-8A5B-8CCF4F3BEB0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60DE2EF-9E92-934B-8212-87B6F7E6CD91}" srcId="{7DDE2DCD-A325-154F-B371-9E74EF55DD24}" destId="{26099CBE-C098-AD47-A03F-57A7C2276258}" srcOrd="0" destOrd="0" parTransId="{2A721831-AF3D-4649-9D7E-B1FF819295FF}" sibTransId="{51E05923-3FDF-2A47-A98C-9B88DCE6D7FD}"/>
    <dgm:cxn modelId="{2E639D20-E40B-9E47-8491-7F3624EC95BF}" type="presOf" srcId="{7DDE2DCD-A325-154F-B371-9E74EF55DD24}" destId="{DEA989AC-3A7E-3644-BB73-F50D11FC8222}" srcOrd="0" destOrd="0" presId="urn:microsoft.com/office/officeart/2005/8/layout/chevron1"/>
    <dgm:cxn modelId="{5095DB43-DFDE-FF48-957E-4B9AF459BEA8}" type="presOf" srcId="{295138A4-29C0-2B49-8A5B-8CCF4F3BEB0F}" destId="{965DB17A-C3E6-D44B-9C80-CF68F9B2E3C6}" srcOrd="0" destOrd="0" presId="urn:microsoft.com/office/officeart/2005/8/layout/chevron1"/>
    <dgm:cxn modelId="{62E49703-48A8-834F-9B78-088C5674867A}" srcId="{7DDE2DCD-A325-154F-B371-9E74EF55DD24}" destId="{295138A4-29C0-2B49-8A5B-8CCF4F3BEB0F}" srcOrd="4" destOrd="0" parTransId="{D8E239D7-536B-514C-882D-564F716ACDE3}" sibTransId="{30037E4F-E1A6-1542-B535-0766348EC263}"/>
    <dgm:cxn modelId="{1C78F82C-E87D-2C4D-ABE8-177415818DF1}" srcId="{7DDE2DCD-A325-154F-B371-9E74EF55DD24}" destId="{888700E6-FA1B-F043-BB03-72E400EB94AB}" srcOrd="2" destOrd="0" parTransId="{62B2FFE0-E89C-7F48-875C-1DCACA6B5A0E}" sibTransId="{25C2BECA-05C8-A14F-9891-596D5BFDB583}"/>
    <dgm:cxn modelId="{A7AD3EB2-4506-374F-BB16-6D3AB7A29CDA}" type="presOf" srcId="{888700E6-FA1B-F043-BB03-72E400EB94AB}" destId="{E20E366A-4A8E-8341-9462-4A17AA2091E2}" srcOrd="0" destOrd="0" presId="urn:microsoft.com/office/officeart/2005/8/layout/chevron1"/>
    <dgm:cxn modelId="{002EBEE4-1785-C040-A5A6-C78387A4C0A2}" type="presOf" srcId="{C3E3BC33-F3AC-A747-A412-C126765CC892}" destId="{6D1C65F9-84FE-8544-AD02-CD077D236744}" srcOrd="0" destOrd="0" presId="urn:microsoft.com/office/officeart/2005/8/layout/chevron1"/>
    <dgm:cxn modelId="{8F466937-26CC-A842-BBC6-80646A5DB93A}" type="presOf" srcId="{26099CBE-C098-AD47-A03F-57A7C2276258}" destId="{DBEC75CE-367C-E149-9BDE-19271B917685}" srcOrd="0" destOrd="0" presId="urn:microsoft.com/office/officeart/2005/8/layout/chevron1"/>
    <dgm:cxn modelId="{7AA95D3A-6A96-1947-9CB9-84968C9DC939}" srcId="{7DDE2DCD-A325-154F-B371-9E74EF55DD24}" destId="{E76530D9-183F-0645-A182-C0106DF77AE9}" srcOrd="1" destOrd="0" parTransId="{D752B425-1C67-E54F-AD81-20A57BB857D6}" sibTransId="{47D7E252-FEA7-4F42-B18C-6427A87D5F34}"/>
    <dgm:cxn modelId="{96B30CB1-13F5-404F-8F72-B621C539B348}" type="presOf" srcId="{E76530D9-183F-0645-A182-C0106DF77AE9}" destId="{0280970B-8479-044C-A78D-4029784E8CCC}" srcOrd="0" destOrd="0" presId="urn:microsoft.com/office/officeart/2005/8/layout/chevron1"/>
    <dgm:cxn modelId="{80EA152E-2AD0-1342-B72B-DE5FECF4028E}" srcId="{7DDE2DCD-A325-154F-B371-9E74EF55DD24}" destId="{C3E3BC33-F3AC-A747-A412-C126765CC892}" srcOrd="3" destOrd="0" parTransId="{31EEBFC8-B91B-7B4D-8F67-C23DE08931A6}" sibTransId="{2DAB714B-5820-DC47-9A87-145DE590C66E}"/>
    <dgm:cxn modelId="{26C9ADB4-B8E7-C64F-9021-C7CFF79B07E6}" type="presParOf" srcId="{DEA989AC-3A7E-3644-BB73-F50D11FC8222}" destId="{DBEC75CE-367C-E149-9BDE-19271B917685}" srcOrd="0" destOrd="0" presId="urn:microsoft.com/office/officeart/2005/8/layout/chevron1"/>
    <dgm:cxn modelId="{EE18EA57-5355-444F-8B34-D8E54FB0B8BF}" type="presParOf" srcId="{DEA989AC-3A7E-3644-BB73-F50D11FC8222}" destId="{7328F597-137A-954D-AB83-C2D48213582E}" srcOrd="1" destOrd="0" presId="urn:microsoft.com/office/officeart/2005/8/layout/chevron1"/>
    <dgm:cxn modelId="{FED347B3-58C4-1F44-A988-F53D63ADD8FF}" type="presParOf" srcId="{DEA989AC-3A7E-3644-BB73-F50D11FC8222}" destId="{0280970B-8479-044C-A78D-4029784E8CCC}" srcOrd="2" destOrd="0" presId="urn:microsoft.com/office/officeart/2005/8/layout/chevron1"/>
    <dgm:cxn modelId="{708DD5AA-A2CC-D847-9CAE-99077DBB4B62}" type="presParOf" srcId="{DEA989AC-3A7E-3644-BB73-F50D11FC8222}" destId="{4500FFD2-F143-B549-953A-F9969E868C99}" srcOrd="3" destOrd="0" presId="urn:microsoft.com/office/officeart/2005/8/layout/chevron1"/>
    <dgm:cxn modelId="{AEF9A7AE-DC73-6B4C-A78E-5D8BBD6E57DB}" type="presParOf" srcId="{DEA989AC-3A7E-3644-BB73-F50D11FC8222}" destId="{E20E366A-4A8E-8341-9462-4A17AA2091E2}" srcOrd="4" destOrd="0" presId="urn:microsoft.com/office/officeart/2005/8/layout/chevron1"/>
    <dgm:cxn modelId="{A6FC425C-9DCE-AA4B-AAA8-67D0E067EDCB}" type="presParOf" srcId="{DEA989AC-3A7E-3644-BB73-F50D11FC8222}" destId="{33939960-EEA0-2B43-B327-97866300BF8B}" srcOrd="5" destOrd="0" presId="urn:microsoft.com/office/officeart/2005/8/layout/chevron1"/>
    <dgm:cxn modelId="{C5273134-D4EE-454F-99B0-101927D4F7FA}" type="presParOf" srcId="{DEA989AC-3A7E-3644-BB73-F50D11FC8222}" destId="{6D1C65F9-84FE-8544-AD02-CD077D236744}" srcOrd="6" destOrd="0" presId="urn:microsoft.com/office/officeart/2005/8/layout/chevron1"/>
    <dgm:cxn modelId="{9B382260-A6E2-ED4E-9278-1E7BB06659BB}" type="presParOf" srcId="{DEA989AC-3A7E-3644-BB73-F50D11FC8222}" destId="{55C8D7F5-CDAA-8946-934C-CB03D58467ED}" srcOrd="7" destOrd="0" presId="urn:microsoft.com/office/officeart/2005/8/layout/chevron1"/>
    <dgm:cxn modelId="{F692F489-8059-314B-B324-68BADB08F4E0}" type="presParOf" srcId="{DEA989AC-3A7E-3644-BB73-F50D11FC8222}" destId="{965DB17A-C3E6-D44B-9C80-CF68F9B2E3C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C75CE-367C-E149-9BDE-19271B917685}">
      <dsp:nvSpPr>
        <dsp:cNvPr id="0" name=""/>
        <dsp:cNvSpPr/>
      </dsp:nvSpPr>
      <dsp:spPr>
        <a:xfrm>
          <a:off x="1795" y="1909297"/>
          <a:ext cx="1597762" cy="6391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2100" kern="1200" dirty="0" err="1" smtClean="0"/>
            <a:t>Why</a:t>
          </a:r>
          <a:endParaRPr lang="zh-CN" altLang="en-US" sz="2100" kern="1200" dirty="0"/>
        </a:p>
      </dsp:txBody>
      <dsp:txXfrm>
        <a:off x="321348" y="1909297"/>
        <a:ext cx="958657" cy="639105"/>
      </dsp:txXfrm>
    </dsp:sp>
    <dsp:sp modelId="{0280970B-8479-044C-A78D-4029784E8CCC}">
      <dsp:nvSpPr>
        <dsp:cNvPr id="0" name=""/>
        <dsp:cNvSpPr/>
      </dsp:nvSpPr>
      <dsp:spPr>
        <a:xfrm>
          <a:off x="1439781" y="1909297"/>
          <a:ext cx="1597762" cy="6391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2100" kern="1200" dirty="0" err="1" smtClean="0"/>
            <a:t>What</a:t>
          </a:r>
          <a:endParaRPr lang="zh-CN" altLang="en-US" sz="2100" kern="1200" dirty="0"/>
        </a:p>
      </dsp:txBody>
      <dsp:txXfrm>
        <a:off x="1759334" y="1909297"/>
        <a:ext cx="958657" cy="639105"/>
      </dsp:txXfrm>
    </dsp:sp>
    <dsp:sp modelId="{E20E366A-4A8E-8341-9462-4A17AA2091E2}">
      <dsp:nvSpPr>
        <dsp:cNvPr id="0" name=""/>
        <dsp:cNvSpPr/>
      </dsp:nvSpPr>
      <dsp:spPr>
        <a:xfrm>
          <a:off x="2877768" y="1909297"/>
          <a:ext cx="1597762" cy="6391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2100" kern="1200" dirty="0" err="1" smtClean="0"/>
            <a:t>How</a:t>
          </a:r>
          <a:endParaRPr lang="zh-CN" altLang="en-US" sz="2100" kern="1200" dirty="0"/>
        </a:p>
      </dsp:txBody>
      <dsp:txXfrm>
        <a:off x="3197321" y="1909297"/>
        <a:ext cx="958657" cy="639105"/>
      </dsp:txXfrm>
    </dsp:sp>
    <dsp:sp modelId="{6D1C65F9-84FE-8544-AD02-CD077D236744}">
      <dsp:nvSpPr>
        <dsp:cNvPr id="0" name=""/>
        <dsp:cNvSpPr/>
      </dsp:nvSpPr>
      <dsp:spPr>
        <a:xfrm>
          <a:off x="4315755" y="1909297"/>
          <a:ext cx="1597762" cy="6391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2100" kern="1200" dirty="0" err="1" smtClean="0"/>
            <a:t>Where</a:t>
          </a:r>
          <a:endParaRPr lang="zh-CN" altLang="en-US" sz="2100" kern="1200" dirty="0"/>
        </a:p>
      </dsp:txBody>
      <dsp:txXfrm>
        <a:off x="4635308" y="1909297"/>
        <a:ext cx="958657" cy="639105"/>
      </dsp:txXfrm>
    </dsp:sp>
    <dsp:sp modelId="{965DB17A-C3E6-D44B-9C80-CF68F9B2E3C6}">
      <dsp:nvSpPr>
        <dsp:cNvPr id="0" name=""/>
        <dsp:cNvSpPr/>
      </dsp:nvSpPr>
      <dsp:spPr>
        <a:xfrm>
          <a:off x="5753741" y="1909297"/>
          <a:ext cx="1597762" cy="6391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2100" kern="1200" dirty="0" err="1" smtClean="0"/>
            <a:t>Insights</a:t>
          </a:r>
          <a:endParaRPr lang="zh-CN" altLang="en-US" sz="2100" kern="1200" dirty="0"/>
        </a:p>
      </dsp:txBody>
      <dsp:txXfrm>
        <a:off x="6073294" y="1909297"/>
        <a:ext cx="958657" cy="639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B4284-8B34-6A4E-BA83-57BC9C3B4989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de-DE" smtClean="0"/>
              <a:t>单击此处编辑母版文本样式</a:t>
            </a:r>
          </a:p>
          <a:p>
            <a:pPr lvl="1"/>
            <a:r>
              <a:rPr kumimoji="1" lang="zh-CN" altLang="de-DE" smtClean="0"/>
              <a:t>二级</a:t>
            </a:r>
          </a:p>
          <a:p>
            <a:pPr lvl="2"/>
            <a:r>
              <a:rPr kumimoji="1" lang="zh-CN" altLang="de-DE" smtClean="0"/>
              <a:t>三级</a:t>
            </a:r>
          </a:p>
          <a:p>
            <a:pPr lvl="3"/>
            <a:r>
              <a:rPr kumimoji="1" lang="zh-CN" altLang="de-DE" smtClean="0"/>
              <a:t>四级</a:t>
            </a:r>
          </a:p>
          <a:p>
            <a:pPr lvl="4"/>
            <a:r>
              <a:rPr kumimoji="1" lang="zh-CN" altLang="de-DE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CBF64-4A08-DA44-A20A-C304F8D0F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68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de-DE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de-DE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de-DE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de-DE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de-DE" smtClean="0"/>
              <a:t>单击此处编辑母版文本样式</a:t>
            </a:r>
          </a:p>
          <a:p>
            <a:pPr lvl="1"/>
            <a:r>
              <a:rPr lang="zh-CN" altLang="de-DE" smtClean="0"/>
              <a:t>二级</a:t>
            </a:r>
          </a:p>
          <a:p>
            <a:pPr lvl="2"/>
            <a:r>
              <a:rPr lang="zh-CN" altLang="de-DE" smtClean="0"/>
              <a:t>三级</a:t>
            </a:r>
          </a:p>
          <a:p>
            <a:pPr lvl="3"/>
            <a:r>
              <a:rPr lang="zh-CN" altLang="de-DE" smtClean="0"/>
              <a:t>四级</a:t>
            </a:r>
          </a:p>
          <a:p>
            <a:pPr lvl="4"/>
            <a:r>
              <a:rPr lang="zh-CN" altLang="de-D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7B0D5-A14B-844D-90A6-2B2EF7943876}" type="datetimeFigureOut">
              <a:rPr kumimoji="1" lang="zh-CN" altLang="en-US" smtClean="0"/>
              <a:t>19/1/22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A950E-2F2F-F047-95E2-3C8F9DE18F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29797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de-DE" altLang="zh-CN" sz="3200" dirty="0" err="1" smtClean="0"/>
              <a:t>Indoor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/>
              <a:t>w</a:t>
            </a:r>
            <a:r>
              <a:rPr kumimoji="1" lang="de-DE" altLang="zh-CN" sz="3200" dirty="0" err="1" smtClean="0"/>
              <a:t>ifi</a:t>
            </a:r>
            <a:r>
              <a:rPr kumimoji="1" lang="de-DE" altLang="zh-CN" sz="3200" dirty="0" smtClean="0"/>
              <a:t> fingerprint-</a:t>
            </a:r>
            <a:r>
              <a:rPr kumimoji="1" lang="de-DE" altLang="zh-CN" sz="3200" dirty="0" err="1" smtClean="0"/>
              <a:t>based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 smtClean="0"/>
              <a:t>localization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6832600" y="6007100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dirty="0" err="1" smtClean="0"/>
              <a:t>Xi</a:t>
            </a:r>
            <a:endParaRPr kumimoji="1" lang="de-DE" altLang="zh-CN" dirty="0" smtClean="0"/>
          </a:p>
          <a:p>
            <a:r>
              <a:rPr kumimoji="1" lang="de-DE" altLang="zh-CN" dirty="0" smtClean="0"/>
              <a:t>23.01.2019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5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altLang="zh-CN" sz="3200" dirty="0" err="1" smtClean="0"/>
              <a:t>Application</a:t>
            </a:r>
            <a:endParaRPr kumimoji="1" lang="zh-CN" altLang="en-US" sz="3200" dirty="0"/>
          </a:p>
        </p:txBody>
      </p:sp>
      <p:grpSp>
        <p:nvGrpSpPr>
          <p:cNvPr id="10" name="组 9"/>
          <p:cNvGrpSpPr/>
          <p:nvPr/>
        </p:nvGrpSpPr>
        <p:grpSpPr>
          <a:xfrm>
            <a:off x="1014095" y="1452179"/>
            <a:ext cx="5120005" cy="1820862"/>
            <a:chOff x="1014095" y="1633538"/>
            <a:chExt cx="5120005" cy="1820862"/>
          </a:xfrm>
        </p:grpSpPr>
        <p:pic>
          <p:nvPicPr>
            <p:cNvPr id="4" name="图片 3" descr="医院，大楼，门诊部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633538"/>
              <a:ext cx="431800" cy="4318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65300" y="1658938"/>
              <a:ext cx="436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dirty="0" smtClean="0"/>
                <a:t>Hospital  </a:t>
              </a:r>
              <a:endParaRPr kumimoji="1" lang="zh-CN" altLang="en-US" dirty="0"/>
            </a:p>
          </p:txBody>
        </p:sp>
        <p:pic>
          <p:nvPicPr>
            <p:cNvPr id="6" name="图片 5" descr="超市便利店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95" y="2336800"/>
              <a:ext cx="484505" cy="45280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765300" y="2362610"/>
              <a:ext cx="436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de-DE" altLang="zh-CN" dirty="0" smtClean="0"/>
                <a:t>Shopping mall</a:t>
              </a:r>
              <a:r>
                <a:rPr kumimoji="1" lang="de-DE" altLang="zh-CN" dirty="0" smtClean="0"/>
                <a:t>  </a:t>
              </a:r>
              <a:endParaRPr kumimoji="1" lang="zh-CN" altLang="en-US" dirty="0"/>
            </a:p>
          </p:txBody>
        </p:sp>
        <p:pic>
          <p:nvPicPr>
            <p:cNvPr id="8" name="图片 7" descr="仓库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95" y="2969895"/>
              <a:ext cx="484505" cy="48450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765300" y="3041134"/>
              <a:ext cx="172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Warehouse</a:t>
              </a:r>
              <a:endParaRPr kumimoji="1"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84300" y="3191007"/>
            <a:ext cx="102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sz="4000" dirty="0" smtClean="0"/>
              <a:t>...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3708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14650" y="3304739"/>
            <a:ext cx="551815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de-DE" altLang="zh-CN" dirty="0" err="1" smtClean="0">
                <a:solidFill>
                  <a:srgbClr val="FFFFFF"/>
                </a:solidFill>
              </a:rPr>
              <a:t>Staggered</a:t>
            </a:r>
            <a:r>
              <a:rPr kumimoji="1" lang="de-DE" altLang="zh-CN" dirty="0" smtClean="0">
                <a:solidFill>
                  <a:srgbClr val="FFFFFF"/>
                </a:solidFill>
              </a:rPr>
              <a:t> WAPs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position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between</a:t>
            </a:r>
            <a:r>
              <a:rPr kumimoji="1" lang="de-DE" altLang="zh-CN" dirty="0" smtClean="0">
                <a:solidFill>
                  <a:srgbClr val="FFFFFF"/>
                </a:solidFill>
              </a:rPr>
              <a:t> different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floors</a:t>
            </a:r>
            <a:endParaRPr kumimoji="1" lang="de-DE" altLang="zh-CN" dirty="0" smtClean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altLang="zh-CN" sz="3200" dirty="0" err="1" smtClean="0"/>
              <a:t>Challenges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 smtClean="0"/>
              <a:t>and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 smtClean="0"/>
              <a:t>recommendations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3225800" y="4604814"/>
            <a:ext cx="5168900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err="1" smtClean="0">
                <a:solidFill>
                  <a:srgbClr val="FFFFFF"/>
                </a:solidFill>
              </a:rPr>
              <a:t>Instead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of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exact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position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coordinates</a:t>
            </a:r>
            <a:r>
              <a:rPr kumimoji="1" lang="de-DE" altLang="zh-CN" dirty="0" smtClean="0">
                <a:solidFill>
                  <a:srgbClr val="FFFFFF"/>
                </a:solidFill>
              </a:rPr>
              <a:t>,</a:t>
            </a:r>
          </a:p>
          <a:p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particular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space</a:t>
            </a:r>
            <a:r>
              <a:rPr kumimoji="1" lang="de-DE" altLang="zh-CN" dirty="0" smtClean="0">
                <a:solidFill>
                  <a:srgbClr val="FFFFFF"/>
                </a:solidFill>
              </a:rPr>
              <a:t>/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room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may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be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more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practical</a:t>
            </a:r>
            <a:endParaRPr kumimoji="1" lang="de-DE" altLang="zh-CN" dirty="0" smtClean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1100" y="1417638"/>
            <a:ext cx="257810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smtClean="0">
                <a:solidFill>
                  <a:srgbClr val="FFFFFF"/>
                </a:solidFill>
              </a:rPr>
              <a:t>Radio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map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construction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650" y="2051735"/>
            <a:ext cx="551815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de-DE" altLang="zh-CN" dirty="0" smtClean="0">
                <a:solidFill>
                  <a:srgbClr val="FFFFFF"/>
                </a:solidFill>
              </a:rPr>
              <a:t>Sample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points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should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cover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as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much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space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as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possible</a:t>
            </a:r>
            <a:endParaRPr kumimoji="1" lang="zh-CN" altLang="en-US" dirty="0" smtClean="0">
              <a:solidFill>
                <a:srgbClr val="FFFFFF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5080000" y="1574800"/>
            <a:ext cx="0" cy="476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6" idx="3"/>
          </p:cNvCxnSpPr>
          <p:nvPr/>
        </p:nvCxnSpPr>
        <p:spPr>
          <a:xfrm>
            <a:off x="3759200" y="1602304"/>
            <a:ext cx="1320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87450" y="2654300"/>
            <a:ext cx="344170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smtClean="0">
                <a:solidFill>
                  <a:srgbClr val="FFFFFF"/>
                </a:solidFill>
              </a:rPr>
              <a:t>Low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accuracy</a:t>
            </a:r>
            <a:r>
              <a:rPr kumimoji="1" lang="de-DE" altLang="zh-CN" dirty="0" smtClean="0">
                <a:solidFill>
                  <a:srgbClr val="FFFFFF"/>
                </a:solidFill>
              </a:rPr>
              <a:t> in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floor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prediction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5949950" y="2819400"/>
            <a:ext cx="0" cy="476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4629150" y="2846904"/>
            <a:ext cx="1320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238250" y="3919481"/>
            <a:ext cx="379730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smtClean="0">
                <a:solidFill>
                  <a:srgbClr val="FFFFFF"/>
                </a:solidFill>
              </a:rPr>
              <a:t>Errors in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predicted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position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coordinate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>
            <a:off x="5981700" y="4127879"/>
            <a:ext cx="0" cy="476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21" idx="3"/>
          </p:cNvCxnSpPr>
          <p:nvPr/>
        </p:nvCxnSpPr>
        <p:spPr>
          <a:xfrm>
            <a:off x="5035550" y="4104147"/>
            <a:ext cx="971550" cy="23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81100" y="5557781"/>
            <a:ext cx="344805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smtClean="0">
                <a:solidFill>
                  <a:srgbClr val="FFFFFF"/>
                </a:solidFill>
              </a:rPr>
              <a:t>Real time? Delay? 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25800" y="6193683"/>
            <a:ext cx="477520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de-DE" altLang="zh-CN" dirty="0" err="1" smtClean="0">
                <a:solidFill>
                  <a:srgbClr val="FFFFFF"/>
                </a:solidFill>
              </a:rPr>
              <a:t>Calculate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the</a:t>
            </a:r>
            <a:r>
              <a:rPr kumimoji="1" lang="de-DE" altLang="zh-CN" dirty="0" smtClean="0">
                <a:solidFill>
                  <a:srgbClr val="FFFFFF"/>
                </a:solidFill>
              </a:rPr>
              <a:t> </a:t>
            </a:r>
            <a:r>
              <a:rPr kumimoji="1" lang="de-DE" altLang="zh-CN" dirty="0" err="1" smtClean="0">
                <a:solidFill>
                  <a:srgbClr val="FFFFFF"/>
                </a:solidFill>
              </a:rPr>
              <a:t>latency</a:t>
            </a:r>
            <a:r>
              <a:rPr kumimoji="1" lang="de-DE" altLang="zh-CN" dirty="0" smtClean="0">
                <a:solidFill>
                  <a:srgbClr val="FFFFFF"/>
                </a:solidFill>
              </a:rPr>
              <a:t> time </a:t>
            </a:r>
          </a:p>
        </p:txBody>
      </p:sp>
      <p:cxnSp>
        <p:nvCxnSpPr>
          <p:cNvPr id="28" name="直线箭头连接符 27"/>
          <p:cNvCxnSpPr/>
          <p:nvPr/>
        </p:nvCxnSpPr>
        <p:spPr>
          <a:xfrm>
            <a:off x="5588000" y="5716748"/>
            <a:ext cx="0" cy="476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4641850" y="5693016"/>
            <a:ext cx="971550" cy="23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9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7" grpId="0" animBg="1"/>
      <p:bldP spid="17" grpId="0" animBg="1"/>
      <p:bldP spid="21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7600" y="2260600"/>
            <a:ext cx="723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sz="3200" dirty="0" err="1" smtClean="0"/>
              <a:t>Indoor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 smtClean="0"/>
              <a:t>wifi</a:t>
            </a:r>
            <a:r>
              <a:rPr kumimoji="1" lang="de-DE" altLang="zh-CN" sz="3200" dirty="0" smtClean="0"/>
              <a:t> fingerprint-</a:t>
            </a:r>
            <a:r>
              <a:rPr kumimoji="1" lang="de-DE" altLang="zh-CN" sz="3200" dirty="0" err="1" smtClean="0"/>
              <a:t>based</a:t>
            </a:r>
            <a:r>
              <a:rPr kumimoji="1" lang="de-DE" altLang="zh-CN" sz="3200" dirty="0" smtClean="0"/>
              <a:t> </a:t>
            </a:r>
            <a:r>
              <a:rPr kumimoji="1" lang="de-DE" altLang="zh-CN" sz="3200" dirty="0" err="1" smtClean="0"/>
              <a:t>localization</a:t>
            </a:r>
            <a:endParaRPr kumimoji="1" lang="zh-CN" altLang="en-US" sz="3200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93745413"/>
              </p:ext>
            </p:extLst>
          </p:nvPr>
        </p:nvGraphicFramePr>
        <p:xfrm>
          <a:off x="762000" y="1397000"/>
          <a:ext cx="73533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线连接符 6"/>
          <p:cNvCxnSpPr/>
          <p:nvPr/>
        </p:nvCxnSpPr>
        <p:spPr>
          <a:xfrm>
            <a:off x="0" y="3022600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3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 err="1" smtClean="0"/>
              <a:t>Indoor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Localization</a:t>
            </a:r>
            <a:r>
              <a:rPr kumimoji="1" lang="de-DE" altLang="zh-CN" dirty="0" smtClean="0"/>
              <a:t> </a:t>
            </a:r>
            <a:endParaRPr kumimoji="1" lang="zh-CN" altLang="en-US" dirty="0"/>
          </a:p>
        </p:txBody>
      </p:sp>
      <p:pic>
        <p:nvPicPr>
          <p:cNvPr id="5" name="图片 4" descr="屏幕快照 2019-01-23 下午1.1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2738"/>
            <a:ext cx="6956713" cy="3738561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-1" y="3462271"/>
            <a:ext cx="5029200" cy="2982370"/>
            <a:chOff x="152367" y="3571985"/>
            <a:chExt cx="5029200" cy="2982370"/>
          </a:xfrm>
        </p:grpSpPr>
        <p:pic>
          <p:nvPicPr>
            <p:cNvPr id="6" name="图片 5" descr="屏幕快照 2019-01-23 下午1.20.5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0" t="32917" b="11570"/>
            <a:stretch/>
          </p:blipFill>
          <p:spPr>
            <a:xfrm rot="152034">
              <a:off x="152367" y="3571985"/>
              <a:ext cx="5029200" cy="298237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447800" y="3632200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de-DE" altLang="zh-CN" b="1" dirty="0" smtClean="0">
                  <a:solidFill>
                    <a:schemeClr val="bg1"/>
                  </a:solidFill>
                </a:rPr>
                <a:t>Reality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虚尾箭头 9"/>
          <p:cNvSpPr/>
          <p:nvPr/>
        </p:nvSpPr>
        <p:spPr>
          <a:xfrm>
            <a:off x="5486400" y="5761337"/>
            <a:ext cx="3111500" cy="793018"/>
          </a:xfrm>
          <a:prstGeom prst="strip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34550" y="5885691"/>
            <a:ext cx="2771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de-DE" altLang="zh-CN" sz="2400" dirty="0" smtClean="0">
                <a:solidFill>
                  <a:schemeClr val="tx1"/>
                </a:solidFill>
              </a:rPr>
              <a:t>Alternative </a:t>
            </a:r>
            <a:r>
              <a:rPr kumimoji="1" lang="de-DE" altLang="zh-CN" sz="2400" dirty="0" err="1" smtClean="0">
                <a:solidFill>
                  <a:schemeClr val="tx1"/>
                </a:solidFill>
              </a:rPr>
              <a:t>method</a:t>
            </a:r>
            <a:r>
              <a:rPr kumimoji="1" lang="de-DE" altLang="zh-CN" sz="2400" dirty="0" smtClean="0">
                <a:solidFill>
                  <a:schemeClr val="tx1"/>
                </a:solidFill>
              </a:rPr>
              <a:t>?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线连接符 32"/>
          <p:cNvCxnSpPr/>
          <p:nvPr/>
        </p:nvCxnSpPr>
        <p:spPr>
          <a:xfrm>
            <a:off x="3746500" y="5453103"/>
            <a:ext cx="444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38200" y="4100037"/>
            <a:ext cx="2997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           </a:t>
            </a:r>
            <a:r>
              <a:rPr kumimoji="1" lang="en-US" altLang="zh-CN" dirty="0" smtClean="0"/>
              <a:t>RSSI comparison</a:t>
            </a:r>
            <a:endParaRPr kumimoji="1"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838200" y="1975366"/>
            <a:ext cx="2997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mtClean="0"/>
              <a:t>           Radio map construction</a:t>
            </a:r>
            <a:endParaRPr kumimoji="1"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altLang="zh-CN" dirty="0" err="1" smtClean="0"/>
              <a:t>Wifi</a:t>
            </a:r>
            <a:r>
              <a:rPr kumimoji="1" lang="de-DE" altLang="zh-CN" dirty="0" smtClean="0"/>
              <a:t> fingerprint-</a:t>
            </a:r>
            <a:r>
              <a:rPr kumimoji="1" lang="de-DE" altLang="zh-CN" dirty="0" err="1" smtClean="0"/>
              <a:t>based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localization</a:t>
            </a:r>
            <a:endParaRPr kumimoji="1" lang="zh-CN" altLang="en-US" dirty="0"/>
          </a:p>
        </p:txBody>
      </p:sp>
      <p:pic>
        <p:nvPicPr>
          <p:cNvPr id="6" name="图片 5" descr="地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342900" cy="342900"/>
          </a:xfrm>
          <a:prstGeom prst="rect">
            <a:avLst/>
          </a:prstGeom>
        </p:spPr>
      </p:pic>
      <p:sp>
        <p:nvSpPr>
          <p:cNvPr id="14" name="左大括号 13"/>
          <p:cNvSpPr/>
          <p:nvPr/>
        </p:nvSpPr>
        <p:spPr>
          <a:xfrm>
            <a:off x="3924300" y="1689100"/>
            <a:ext cx="266700" cy="9525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9900" y="1504434"/>
            <a:ext cx="2997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Input: Sample collection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79900" y="2350532"/>
            <a:ext cx="29972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Output: A mapping function:</a:t>
            </a:r>
          </a:p>
          <a:p>
            <a:r>
              <a:rPr kumimoji="1" lang="en-US" altLang="zh-CN" dirty="0" smtClean="0"/>
              <a:t>From RSSI to Location space</a:t>
            </a:r>
          </a:p>
        </p:txBody>
      </p:sp>
      <p:sp>
        <p:nvSpPr>
          <p:cNvPr id="18" name="矩形 17"/>
          <p:cNvSpPr/>
          <p:nvPr/>
        </p:nvSpPr>
        <p:spPr>
          <a:xfrm>
            <a:off x="4279900" y="3961537"/>
            <a:ext cx="39751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Compared RSSI with the training samples of the radio map. </a:t>
            </a:r>
            <a:endParaRPr lang="zh-CN" altLang="en-US" dirty="0"/>
          </a:p>
        </p:txBody>
      </p:sp>
      <p:pic>
        <p:nvPicPr>
          <p:cNvPr id="19" name="图片 18" descr="WIF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4141232"/>
            <a:ext cx="368300" cy="368300"/>
          </a:xfrm>
          <a:prstGeom prst="rect">
            <a:avLst/>
          </a:prstGeom>
        </p:spPr>
      </p:pic>
      <p:cxnSp>
        <p:nvCxnSpPr>
          <p:cNvPr id="22" name="直线连接符 21"/>
          <p:cNvCxnSpPr>
            <a:stCxn id="20" idx="3"/>
            <a:endCxn id="18" idx="1"/>
          </p:cNvCxnSpPr>
          <p:nvPr/>
        </p:nvCxnSpPr>
        <p:spPr>
          <a:xfrm>
            <a:off x="3835400" y="4284703"/>
            <a:ext cx="444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8" idx="2"/>
          </p:cNvCxnSpPr>
          <p:nvPr/>
        </p:nvCxnSpPr>
        <p:spPr>
          <a:xfrm>
            <a:off x="6267450" y="4607868"/>
            <a:ext cx="6350" cy="637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89400" y="5245100"/>
            <a:ext cx="4368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The most similar sample in the radio map.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38200" y="5237203"/>
            <a:ext cx="2997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           </a:t>
            </a:r>
            <a:r>
              <a:rPr kumimoji="1" lang="en-US" altLang="zh-CN" dirty="0" smtClean="0"/>
              <a:t>Position</a:t>
            </a:r>
            <a:endParaRPr kumimoji="1" lang="en-US" altLang="zh-CN" dirty="0" smtClean="0"/>
          </a:p>
        </p:txBody>
      </p:sp>
      <p:pic>
        <p:nvPicPr>
          <p:cNvPr id="34" name="图片 33" descr="定位监控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5201682"/>
            <a:ext cx="4127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0100" y="431800"/>
            <a:ext cx="5219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sz="3200" dirty="0" smtClean="0"/>
              <a:t>Data Information</a:t>
            </a:r>
            <a:endParaRPr kumimoji="1"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905000" y="4654393"/>
            <a:ext cx="506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527-529 Information about registers: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,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PhoneID</a:t>
            </a:r>
            <a:r>
              <a:rPr lang="en-US" altLang="zh-CN" dirty="0" smtClean="0"/>
              <a:t>, Timestamp</a:t>
            </a:r>
          </a:p>
        </p:txBody>
      </p:sp>
      <p:sp>
        <p:nvSpPr>
          <p:cNvPr id="7" name="矩形 6"/>
          <p:cNvSpPr/>
          <p:nvPr/>
        </p:nvSpPr>
        <p:spPr>
          <a:xfrm>
            <a:off x="1905000" y="14578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Training Dataset: 19,937 records </a:t>
            </a:r>
          </a:p>
          <a:p>
            <a:r>
              <a:rPr lang="en-US" altLang="zh-CN" dirty="0" smtClean="0"/>
              <a:t>Validation Dataset: 1,111 records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05000" y="2406134"/>
            <a:ext cx="650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001-520 RSSI levels: from -104 to 0 and +100 (no signal detected)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1905000" y="2795201"/>
            <a:ext cx="660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521-523 Real world coordinates of the sample points: </a:t>
            </a:r>
            <a:r>
              <a:rPr lang="en-US" altLang="zh-CN" dirty="0" smtClean="0">
                <a:solidFill>
                  <a:srgbClr val="FF0000"/>
                </a:solidFill>
              </a:rPr>
              <a:t>Longitude, Latitude, Floor 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5000" y="34540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524 </a:t>
            </a:r>
            <a:r>
              <a:rPr lang="en-US" altLang="zh-CN" dirty="0" err="1" smtClean="0"/>
              <a:t>BuildingID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525 </a:t>
            </a:r>
            <a:r>
              <a:rPr lang="en-US" altLang="zh-CN" dirty="0" err="1" smtClean="0"/>
              <a:t>SpaceID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526 Relative position with respect to </a:t>
            </a:r>
            <a:r>
              <a:rPr lang="en-US" altLang="zh-CN" dirty="0" err="1" smtClean="0"/>
              <a:t>SpaceID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8358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9-01-21 下午11.2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9144000" cy="4040200"/>
          </a:xfrm>
          <a:prstGeom prst="rect">
            <a:avLst/>
          </a:prstGeom>
        </p:spPr>
      </p:pic>
      <p:pic>
        <p:nvPicPr>
          <p:cNvPr id="5" name="图片 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96900" y="2260600"/>
            <a:ext cx="279400" cy="279400"/>
          </a:xfrm>
          <a:prstGeom prst="rect">
            <a:avLst/>
          </a:prstGeom>
        </p:spPr>
      </p:pic>
      <p:pic>
        <p:nvPicPr>
          <p:cNvPr id="6" name="图片 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308100" y="3657600"/>
            <a:ext cx="279400" cy="279400"/>
          </a:xfrm>
          <a:prstGeom prst="rect">
            <a:avLst/>
          </a:prstGeom>
        </p:spPr>
      </p:pic>
      <p:pic>
        <p:nvPicPr>
          <p:cNvPr id="7" name="图片 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9800" y="2413000"/>
            <a:ext cx="279400" cy="279400"/>
          </a:xfrm>
          <a:prstGeom prst="rect">
            <a:avLst/>
          </a:prstGeom>
        </p:spPr>
      </p:pic>
      <p:pic>
        <p:nvPicPr>
          <p:cNvPr id="8" name="图片 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00" y="2692400"/>
            <a:ext cx="317500" cy="317500"/>
          </a:xfrm>
          <a:prstGeom prst="rect">
            <a:avLst/>
          </a:prstGeom>
        </p:spPr>
      </p:pic>
      <p:pic>
        <p:nvPicPr>
          <p:cNvPr id="9" name="图片 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282700" y="2565400"/>
            <a:ext cx="279400" cy="279400"/>
          </a:xfrm>
          <a:prstGeom prst="rect">
            <a:avLst/>
          </a:prstGeom>
        </p:spPr>
      </p:pic>
      <p:pic>
        <p:nvPicPr>
          <p:cNvPr id="11" name="图片 1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" y="4191000"/>
            <a:ext cx="317500" cy="317500"/>
          </a:xfrm>
          <a:prstGeom prst="rect">
            <a:avLst/>
          </a:prstGeom>
        </p:spPr>
      </p:pic>
      <p:pic>
        <p:nvPicPr>
          <p:cNvPr id="12" name="图片 1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300" y="4216400"/>
            <a:ext cx="317500" cy="317500"/>
          </a:xfrm>
          <a:prstGeom prst="rect">
            <a:avLst/>
          </a:prstGeom>
        </p:spPr>
      </p:pic>
      <p:pic>
        <p:nvPicPr>
          <p:cNvPr id="13" name="图片 1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4057650"/>
            <a:ext cx="317500" cy="317500"/>
          </a:xfrm>
          <a:prstGeom prst="rect">
            <a:avLst/>
          </a:prstGeom>
        </p:spPr>
      </p:pic>
      <p:pic>
        <p:nvPicPr>
          <p:cNvPr id="14" name="图片 1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200" y="4070350"/>
            <a:ext cx="317500" cy="317500"/>
          </a:xfrm>
          <a:prstGeom prst="rect">
            <a:avLst/>
          </a:prstGeom>
        </p:spPr>
      </p:pic>
      <p:pic>
        <p:nvPicPr>
          <p:cNvPr id="15" name="图片 1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600" y="3975100"/>
            <a:ext cx="317500" cy="317500"/>
          </a:xfrm>
          <a:prstGeom prst="rect">
            <a:avLst/>
          </a:prstGeom>
        </p:spPr>
      </p:pic>
      <p:pic>
        <p:nvPicPr>
          <p:cNvPr id="16" name="图片 1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1832239" y="2320659"/>
            <a:ext cx="317500" cy="317500"/>
          </a:xfrm>
          <a:prstGeom prst="rect">
            <a:avLst/>
          </a:prstGeom>
        </p:spPr>
      </p:pic>
      <p:pic>
        <p:nvPicPr>
          <p:cNvPr id="17" name="图片 1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1406261" y="2834480"/>
            <a:ext cx="317500" cy="317500"/>
          </a:xfrm>
          <a:prstGeom prst="rect">
            <a:avLst/>
          </a:prstGeom>
        </p:spPr>
      </p:pic>
      <p:pic>
        <p:nvPicPr>
          <p:cNvPr id="18" name="图片 1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1589881" y="2539470"/>
            <a:ext cx="317500" cy="317500"/>
          </a:xfrm>
          <a:prstGeom prst="rect">
            <a:avLst/>
          </a:prstGeom>
        </p:spPr>
      </p:pic>
      <p:pic>
        <p:nvPicPr>
          <p:cNvPr id="19" name="图片 18" descr="小人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0" y="3743060"/>
            <a:ext cx="387879" cy="387879"/>
          </a:xfrm>
          <a:prstGeom prst="rect">
            <a:avLst/>
          </a:prstGeom>
        </p:spPr>
      </p:pic>
      <p:pic>
        <p:nvPicPr>
          <p:cNvPr id="20" name="图片 1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8800" y="4229100"/>
            <a:ext cx="317500" cy="317500"/>
          </a:xfrm>
          <a:prstGeom prst="rect">
            <a:avLst/>
          </a:prstGeom>
        </p:spPr>
      </p:pic>
      <p:pic>
        <p:nvPicPr>
          <p:cNvPr id="21" name="图片 2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5050" y="4229100"/>
            <a:ext cx="317500" cy="317500"/>
          </a:xfrm>
          <a:prstGeom prst="rect">
            <a:avLst/>
          </a:prstGeom>
        </p:spPr>
      </p:pic>
      <p:pic>
        <p:nvPicPr>
          <p:cNvPr id="23" name="图片 2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0700" y="4064000"/>
            <a:ext cx="317500" cy="317500"/>
          </a:xfrm>
          <a:prstGeom prst="rect">
            <a:avLst/>
          </a:prstGeom>
        </p:spPr>
      </p:pic>
      <p:pic>
        <p:nvPicPr>
          <p:cNvPr id="24" name="图片 2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950" y="4064000"/>
            <a:ext cx="317500" cy="317500"/>
          </a:xfrm>
          <a:prstGeom prst="rect">
            <a:avLst/>
          </a:prstGeom>
        </p:spPr>
      </p:pic>
      <p:pic>
        <p:nvPicPr>
          <p:cNvPr id="25" name="图片 2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5908939" y="2897980"/>
            <a:ext cx="317500" cy="317500"/>
          </a:xfrm>
          <a:prstGeom prst="rect">
            <a:avLst/>
          </a:prstGeom>
        </p:spPr>
      </p:pic>
      <p:pic>
        <p:nvPicPr>
          <p:cNvPr id="26" name="图片 2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5482961" y="3411801"/>
            <a:ext cx="317500" cy="317500"/>
          </a:xfrm>
          <a:prstGeom prst="rect">
            <a:avLst/>
          </a:prstGeom>
        </p:spPr>
      </p:pic>
      <p:pic>
        <p:nvPicPr>
          <p:cNvPr id="27" name="图片 2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5666581" y="3116791"/>
            <a:ext cx="317500" cy="317500"/>
          </a:xfrm>
          <a:prstGeom prst="rect">
            <a:avLst/>
          </a:prstGeom>
        </p:spPr>
      </p:pic>
      <p:pic>
        <p:nvPicPr>
          <p:cNvPr id="28" name="图片 2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270250" y="3082131"/>
            <a:ext cx="279400" cy="279400"/>
          </a:xfrm>
          <a:prstGeom prst="rect">
            <a:avLst/>
          </a:prstGeom>
        </p:spPr>
      </p:pic>
      <p:pic>
        <p:nvPicPr>
          <p:cNvPr id="29" name="图片 2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050" y="3361531"/>
            <a:ext cx="317500" cy="317500"/>
          </a:xfrm>
          <a:prstGeom prst="rect">
            <a:avLst/>
          </a:prstGeom>
        </p:spPr>
      </p:pic>
      <p:pic>
        <p:nvPicPr>
          <p:cNvPr id="30" name="图片 2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613150" y="3234531"/>
            <a:ext cx="279400" cy="279400"/>
          </a:xfrm>
          <a:prstGeom prst="rect">
            <a:avLst/>
          </a:prstGeom>
        </p:spPr>
      </p:pic>
      <p:pic>
        <p:nvPicPr>
          <p:cNvPr id="31" name="图片 3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181350" y="2200010"/>
            <a:ext cx="279400" cy="279400"/>
          </a:xfrm>
          <a:prstGeom prst="rect">
            <a:avLst/>
          </a:prstGeom>
        </p:spPr>
      </p:pic>
      <p:pic>
        <p:nvPicPr>
          <p:cNvPr id="32" name="图片 3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2150" y="2479410"/>
            <a:ext cx="317500" cy="317500"/>
          </a:xfrm>
          <a:prstGeom prst="rect">
            <a:avLst/>
          </a:prstGeom>
        </p:spPr>
      </p:pic>
      <p:pic>
        <p:nvPicPr>
          <p:cNvPr id="33" name="图片 3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524250" y="2352410"/>
            <a:ext cx="279400" cy="279400"/>
          </a:xfrm>
          <a:prstGeom prst="rect">
            <a:avLst/>
          </a:prstGeom>
        </p:spPr>
      </p:pic>
      <p:pic>
        <p:nvPicPr>
          <p:cNvPr id="34" name="图片 3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219450" y="3657600"/>
            <a:ext cx="279400" cy="279400"/>
          </a:xfrm>
          <a:prstGeom prst="rect">
            <a:avLst/>
          </a:prstGeom>
        </p:spPr>
      </p:pic>
      <p:pic>
        <p:nvPicPr>
          <p:cNvPr id="35" name="图片 3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0250" y="3937000"/>
            <a:ext cx="317500" cy="317500"/>
          </a:xfrm>
          <a:prstGeom prst="rect">
            <a:avLst/>
          </a:prstGeom>
        </p:spPr>
      </p:pic>
      <p:pic>
        <p:nvPicPr>
          <p:cNvPr id="36" name="图片 3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562350" y="3810000"/>
            <a:ext cx="279400" cy="279400"/>
          </a:xfrm>
          <a:prstGeom prst="rect">
            <a:avLst/>
          </a:prstGeom>
        </p:spPr>
      </p:pic>
      <p:pic>
        <p:nvPicPr>
          <p:cNvPr id="37" name="图片 3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318000" y="2796381"/>
            <a:ext cx="279400" cy="279400"/>
          </a:xfrm>
          <a:prstGeom prst="rect">
            <a:avLst/>
          </a:prstGeom>
        </p:spPr>
      </p:pic>
      <p:pic>
        <p:nvPicPr>
          <p:cNvPr id="38" name="图片 3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8800" y="3075781"/>
            <a:ext cx="317500" cy="317500"/>
          </a:xfrm>
          <a:prstGeom prst="rect">
            <a:avLst/>
          </a:prstGeom>
        </p:spPr>
      </p:pic>
      <p:pic>
        <p:nvPicPr>
          <p:cNvPr id="39" name="图片 3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660900" y="2948781"/>
            <a:ext cx="279400" cy="279400"/>
          </a:xfrm>
          <a:prstGeom prst="rect">
            <a:avLst/>
          </a:prstGeom>
        </p:spPr>
      </p:pic>
      <p:pic>
        <p:nvPicPr>
          <p:cNvPr id="40" name="图片 3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480579" y="2247900"/>
            <a:ext cx="279400" cy="279400"/>
          </a:xfrm>
          <a:prstGeom prst="rect">
            <a:avLst/>
          </a:prstGeom>
        </p:spPr>
      </p:pic>
      <p:pic>
        <p:nvPicPr>
          <p:cNvPr id="41" name="图片 4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1379" y="2527300"/>
            <a:ext cx="317500" cy="317500"/>
          </a:xfrm>
          <a:prstGeom prst="rect">
            <a:avLst/>
          </a:prstGeom>
        </p:spPr>
      </p:pic>
      <p:pic>
        <p:nvPicPr>
          <p:cNvPr id="42" name="图片 4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23479" y="2400300"/>
            <a:ext cx="279400" cy="279400"/>
          </a:xfrm>
          <a:prstGeom prst="rect">
            <a:avLst/>
          </a:prstGeom>
        </p:spPr>
      </p:pic>
      <p:pic>
        <p:nvPicPr>
          <p:cNvPr id="43" name="图片 4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492221" y="3911600"/>
            <a:ext cx="279400" cy="279400"/>
          </a:xfrm>
          <a:prstGeom prst="rect">
            <a:avLst/>
          </a:prstGeom>
        </p:spPr>
      </p:pic>
      <p:pic>
        <p:nvPicPr>
          <p:cNvPr id="44" name="图片 4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3021" y="4191000"/>
            <a:ext cx="317500" cy="317500"/>
          </a:xfrm>
          <a:prstGeom prst="rect">
            <a:avLst/>
          </a:prstGeom>
        </p:spPr>
      </p:pic>
      <p:pic>
        <p:nvPicPr>
          <p:cNvPr id="45" name="图片 4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35121" y="4064000"/>
            <a:ext cx="279400" cy="279400"/>
          </a:xfrm>
          <a:prstGeom prst="rect">
            <a:avLst/>
          </a:prstGeom>
        </p:spPr>
      </p:pic>
      <p:pic>
        <p:nvPicPr>
          <p:cNvPr id="46" name="图片 4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403600" y="2669381"/>
            <a:ext cx="279400" cy="279400"/>
          </a:xfrm>
          <a:prstGeom prst="rect">
            <a:avLst/>
          </a:prstGeom>
        </p:spPr>
      </p:pic>
      <p:pic>
        <p:nvPicPr>
          <p:cNvPr id="47" name="图片 4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4400" y="2948781"/>
            <a:ext cx="317500" cy="317500"/>
          </a:xfrm>
          <a:prstGeom prst="rect">
            <a:avLst/>
          </a:prstGeom>
        </p:spPr>
      </p:pic>
      <p:pic>
        <p:nvPicPr>
          <p:cNvPr id="48" name="图片 4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746500" y="2821781"/>
            <a:ext cx="279400" cy="279400"/>
          </a:xfrm>
          <a:prstGeom prst="rect">
            <a:avLst/>
          </a:prstGeom>
        </p:spPr>
      </p:pic>
      <p:pic>
        <p:nvPicPr>
          <p:cNvPr id="49" name="图片 4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76750" y="3467100"/>
            <a:ext cx="279400" cy="279400"/>
          </a:xfrm>
          <a:prstGeom prst="rect">
            <a:avLst/>
          </a:prstGeom>
        </p:spPr>
      </p:pic>
      <p:pic>
        <p:nvPicPr>
          <p:cNvPr id="50" name="图片 4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7550" y="3746500"/>
            <a:ext cx="317500" cy="317500"/>
          </a:xfrm>
          <a:prstGeom prst="rect">
            <a:avLst/>
          </a:prstGeom>
        </p:spPr>
      </p:pic>
      <p:pic>
        <p:nvPicPr>
          <p:cNvPr id="51" name="图片 5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819650" y="3619500"/>
            <a:ext cx="279400" cy="279400"/>
          </a:xfrm>
          <a:prstGeom prst="rect">
            <a:avLst/>
          </a:prstGeom>
        </p:spPr>
      </p:pic>
      <p:pic>
        <p:nvPicPr>
          <p:cNvPr id="52" name="图片 5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493279" y="2870200"/>
            <a:ext cx="279400" cy="279400"/>
          </a:xfrm>
          <a:prstGeom prst="rect">
            <a:avLst/>
          </a:prstGeom>
        </p:spPr>
      </p:pic>
      <p:pic>
        <p:nvPicPr>
          <p:cNvPr id="53" name="图片 5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84320" y="3743060"/>
            <a:ext cx="279400" cy="279400"/>
          </a:xfrm>
          <a:prstGeom prst="rect">
            <a:avLst/>
          </a:prstGeom>
        </p:spPr>
      </p:pic>
      <p:pic>
        <p:nvPicPr>
          <p:cNvPr id="54" name="图片 5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35121" y="3378200"/>
            <a:ext cx="279400" cy="279400"/>
          </a:xfrm>
          <a:prstGeom prst="rect">
            <a:avLst/>
          </a:prstGeom>
        </p:spPr>
      </p:pic>
      <p:pic>
        <p:nvPicPr>
          <p:cNvPr id="55" name="图片 5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3050" y="4254500"/>
            <a:ext cx="317500" cy="317500"/>
          </a:xfrm>
          <a:prstGeom prst="rect">
            <a:avLst/>
          </a:prstGeom>
        </p:spPr>
      </p:pic>
      <p:pic>
        <p:nvPicPr>
          <p:cNvPr id="56" name="图片 5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4950" y="3657600"/>
            <a:ext cx="317500" cy="317500"/>
          </a:xfrm>
          <a:prstGeom prst="rect">
            <a:avLst/>
          </a:prstGeom>
        </p:spPr>
      </p:pic>
      <p:pic>
        <p:nvPicPr>
          <p:cNvPr id="57" name="图片 5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0551" y="4222750"/>
            <a:ext cx="317500" cy="317500"/>
          </a:xfrm>
          <a:prstGeom prst="rect">
            <a:avLst/>
          </a:prstGeom>
        </p:spPr>
      </p:pic>
      <p:pic>
        <p:nvPicPr>
          <p:cNvPr id="58" name="图片 5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8051" y="4203794"/>
            <a:ext cx="317500" cy="317500"/>
          </a:xfrm>
          <a:prstGeom prst="rect">
            <a:avLst/>
          </a:prstGeom>
        </p:spPr>
      </p:pic>
      <p:pic>
        <p:nvPicPr>
          <p:cNvPr id="59" name="图片 5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3700" y="2840831"/>
            <a:ext cx="317500" cy="317500"/>
          </a:xfrm>
          <a:prstGeom prst="rect">
            <a:avLst/>
          </a:prstGeom>
        </p:spPr>
      </p:pic>
      <p:pic>
        <p:nvPicPr>
          <p:cNvPr id="60" name="图片 5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6200" y="2866231"/>
            <a:ext cx="317500" cy="317500"/>
          </a:xfrm>
          <a:prstGeom prst="rect">
            <a:avLst/>
          </a:prstGeom>
        </p:spPr>
      </p:pic>
      <p:pic>
        <p:nvPicPr>
          <p:cNvPr id="61" name="图片 6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1200" y="2821781"/>
            <a:ext cx="317500" cy="317500"/>
          </a:xfrm>
          <a:prstGeom prst="rect">
            <a:avLst/>
          </a:prstGeom>
        </p:spPr>
      </p:pic>
      <p:pic>
        <p:nvPicPr>
          <p:cNvPr id="62" name="图片 6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8700" y="2866231"/>
            <a:ext cx="317500" cy="317500"/>
          </a:xfrm>
          <a:prstGeom prst="rect">
            <a:avLst/>
          </a:prstGeom>
        </p:spPr>
      </p:pic>
      <p:pic>
        <p:nvPicPr>
          <p:cNvPr id="63" name="图片 6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6769007" y="3949793"/>
            <a:ext cx="317500" cy="317500"/>
          </a:xfrm>
          <a:prstGeom prst="rect">
            <a:avLst/>
          </a:prstGeom>
        </p:spPr>
      </p:pic>
      <p:pic>
        <p:nvPicPr>
          <p:cNvPr id="64" name="图片 6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7537449" y="2586737"/>
            <a:ext cx="317500" cy="317500"/>
          </a:xfrm>
          <a:prstGeom prst="rect">
            <a:avLst/>
          </a:prstGeom>
        </p:spPr>
      </p:pic>
      <p:pic>
        <p:nvPicPr>
          <p:cNvPr id="65" name="图片 6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7416801" y="3924393"/>
            <a:ext cx="317500" cy="317500"/>
          </a:xfrm>
          <a:prstGeom prst="rect">
            <a:avLst/>
          </a:prstGeom>
        </p:spPr>
      </p:pic>
      <p:pic>
        <p:nvPicPr>
          <p:cNvPr id="66" name="图片 6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6902450" y="2552793"/>
            <a:ext cx="317500" cy="317500"/>
          </a:xfrm>
          <a:prstGeom prst="rect">
            <a:avLst/>
          </a:prstGeom>
        </p:spPr>
      </p:pic>
      <p:pic>
        <p:nvPicPr>
          <p:cNvPr id="67" name="图片 66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7804336" y="4013106"/>
            <a:ext cx="317500" cy="317500"/>
          </a:xfrm>
          <a:prstGeom prst="rect">
            <a:avLst/>
          </a:prstGeom>
        </p:spPr>
      </p:pic>
      <p:pic>
        <p:nvPicPr>
          <p:cNvPr id="68" name="图片 67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7912289" y="2540093"/>
            <a:ext cx="317500" cy="317500"/>
          </a:xfrm>
          <a:prstGeom prst="rect">
            <a:avLst/>
          </a:prstGeom>
        </p:spPr>
      </p:pic>
      <p:pic>
        <p:nvPicPr>
          <p:cNvPr id="69" name="图片 68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8147422" y="4035253"/>
            <a:ext cx="317500" cy="317500"/>
          </a:xfrm>
          <a:prstGeom prst="rect">
            <a:avLst/>
          </a:prstGeom>
        </p:spPr>
      </p:pic>
      <p:pic>
        <p:nvPicPr>
          <p:cNvPr id="70" name="图片 69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34" flipH="1">
            <a:off x="7639064" y="4188169"/>
            <a:ext cx="317500" cy="317500"/>
          </a:xfrm>
          <a:prstGeom prst="rect">
            <a:avLst/>
          </a:prstGeom>
        </p:spPr>
      </p:pic>
      <p:pic>
        <p:nvPicPr>
          <p:cNvPr id="71" name="图片 70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8318967" y="2514507"/>
            <a:ext cx="317500" cy="317500"/>
          </a:xfrm>
          <a:prstGeom prst="rect">
            <a:avLst/>
          </a:prstGeom>
        </p:spPr>
      </p:pic>
      <p:pic>
        <p:nvPicPr>
          <p:cNvPr id="72" name="图片 71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433" flipH="1">
            <a:off x="8452968" y="2870293"/>
            <a:ext cx="317500" cy="317500"/>
          </a:xfrm>
          <a:prstGeom prst="rect">
            <a:avLst/>
          </a:prstGeom>
        </p:spPr>
      </p:pic>
      <p:pic>
        <p:nvPicPr>
          <p:cNvPr id="73" name="图片 72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1647" flipH="1">
            <a:off x="8344551" y="4184650"/>
            <a:ext cx="317500" cy="317500"/>
          </a:xfrm>
          <a:prstGeom prst="rect">
            <a:avLst/>
          </a:prstGeom>
        </p:spPr>
      </p:pic>
      <p:pic>
        <p:nvPicPr>
          <p:cNvPr id="74" name="图片 73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8429854" y="3192991"/>
            <a:ext cx="317500" cy="317500"/>
          </a:xfrm>
          <a:prstGeom prst="rect">
            <a:avLst/>
          </a:prstGeom>
        </p:spPr>
      </p:pic>
      <p:pic>
        <p:nvPicPr>
          <p:cNvPr id="75" name="图片 74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76094" flipH="1">
            <a:off x="8181989" y="3438447"/>
            <a:ext cx="317500" cy="317500"/>
          </a:xfrm>
          <a:prstGeom prst="rect">
            <a:avLst/>
          </a:prstGeom>
        </p:spPr>
      </p:pic>
      <p:pic>
        <p:nvPicPr>
          <p:cNvPr id="76" name="图片 75" descr="路由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6579" flipH="1">
            <a:off x="8455006" y="3808463"/>
            <a:ext cx="317500" cy="317500"/>
          </a:xfrm>
          <a:prstGeom prst="rect">
            <a:avLst/>
          </a:prstGeom>
        </p:spPr>
      </p:pic>
      <p:pic>
        <p:nvPicPr>
          <p:cNvPr id="79" name="图片 78" descr="小人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106472"/>
            <a:ext cx="387879" cy="387879"/>
          </a:xfrm>
          <a:prstGeom prst="rect">
            <a:avLst/>
          </a:prstGeom>
        </p:spPr>
      </p:pic>
      <p:grpSp>
        <p:nvGrpSpPr>
          <p:cNvPr id="96" name="组 95"/>
          <p:cNvGrpSpPr/>
          <p:nvPr/>
        </p:nvGrpSpPr>
        <p:grpSpPr>
          <a:xfrm rot="365797">
            <a:off x="1089670" y="920227"/>
            <a:ext cx="387879" cy="1886291"/>
            <a:chOff x="722843" y="901700"/>
            <a:chExt cx="387879" cy="1886291"/>
          </a:xfrm>
        </p:grpSpPr>
        <p:pic>
          <p:nvPicPr>
            <p:cNvPr id="77" name="图片 76" descr="小人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43" y="2400112"/>
              <a:ext cx="387879" cy="387879"/>
            </a:xfrm>
            <a:prstGeom prst="rect">
              <a:avLst/>
            </a:prstGeom>
          </p:spPr>
        </p:pic>
        <p:cxnSp>
          <p:nvCxnSpPr>
            <p:cNvPr id="81" name="直线连接符 80"/>
            <p:cNvCxnSpPr>
              <a:stCxn id="77" idx="0"/>
            </p:cNvCxnSpPr>
            <p:nvPr/>
          </p:nvCxnSpPr>
          <p:spPr>
            <a:xfrm flipH="1" flipV="1">
              <a:off x="876300" y="1206500"/>
              <a:ext cx="40483" cy="1193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图片 81" descr="手机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" y="901700"/>
              <a:ext cx="304800" cy="304800"/>
            </a:xfrm>
            <a:prstGeom prst="rect">
              <a:avLst/>
            </a:prstGeom>
          </p:spPr>
        </p:pic>
      </p:grpSp>
      <p:cxnSp>
        <p:nvCxnSpPr>
          <p:cNvPr id="87" name="直线箭头连接符 86"/>
          <p:cNvCxnSpPr>
            <a:endCxn id="82" idx="2"/>
          </p:cNvCxnSpPr>
          <p:nvPr/>
        </p:nvCxnSpPr>
        <p:spPr>
          <a:xfrm flipH="1" flipV="1">
            <a:off x="1311151" y="1224338"/>
            <a:ext cx="346794" cy="118866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 flipV="1">
            <a:off x="1022944" y="1092200"/>
            <a:ext cx="165098" cy="13081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>
            <a:stCxn id="9" idx="2"/>
          </p:cNvCxnSpPr>
          <p:nvPr/>
        </p:nvCxnSpPr>
        <p:spPr>
          <a:xfrm flipH="1" flipV="1">
            <a:off x="1244600" y="1240524"/>
            <a:ext cx="177800" cy="132487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/>
          <p:cNvCxnSpPr>
            <a:stCxn id="16" idx="1"/>
            <a:endCxn id="82" idx="3"/>
          </p:cNvCxnSpPr>
          <p:nvPr/>
        </p:nvCxnSpPr>
        <p:spPr>
          <a:xfrm flipH="1" flipV="1">
            <a:off x="1478875" y="1088986"/>
            <a:ext cx="427836" cy="12558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表格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226025"/>
              </p:ext>
            </p:extLst>
          </p:nvPr>
        </p:nvGraphicFramePr>
        <p:xfrm>
          <a:off x="24077" y="160020"/>
          <a:ext cx="2644248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08"/>
                <a:gridCol w="440708"/>
                <a:gridCol w="440708"/>
                <a:gridCol w="440708"/>
                <a:gridCol w="440708"/>
                <a:gridCol w="44070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...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WAP9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WAP11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...</a:t>
                      </a:r>
                      <a:endParaRPr lang="zh-CN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sz="1100" dirty="0" smtClean="0">
                          <a:latin typeface="+mj-lt"/>
                        </a:rPr>
                        <a:t>...</a:t>
                      </a:r>
                      <a:endParaRPr lang="zh-CN" alt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-72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-32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-47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-64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...</a:t>
                      </a:r>
                      <a:endParaRPr lang="zh-CN" altLang="en-US" sz="11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2" name="直线箭头连接符 111"/>
          <p:cNvCxnSpPr/>
          <p:nvPr/>
        </p:nvCxnSpPr>
        <p:spPr>
          <a:xfrm flipV="1">
            <a:off x="749300" y="1224338"/>
            <a:ext cx="435083" cy="97567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2668325" y="558800"/>
            <a:ext cx="5511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3181350" y="335587"/>
            <a:ext cx="16541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de-DE" altLang="zh-CN" sz="1200" dirty="0" smtClean="0">
                <a:latin typeface="+mj-lt"/>
              </a:rPr>
              <a:t>Location1</a:t>
            </a:r>
          </a:p>
          <a:p>
            <a:r>
              <a:rPr kumimoji="1" lang="de-DE" altLang="zh-CN" sz="1200" dirty="0" smtClean="0">
                <a:latin typeface="+mj-lt"/>
              </a:rPr>
              <a:t>(Longitude1,Latitude1)</a:t>
            </a:r>
            <a:endParaRPr kumimoji="1" lang="zh-CN" altLang="en-US" sz="1200" dirty="0">
              <a:latin typeface="+mj-lt"/>
            </a:endParaRPr>
          </a:p>
        </p:txBody>
      </p:sp>
      <p:cxnSp>
        <p:nvCxnSpPr>
          <p:cNvPr id="120" name="直线连接符 119"/>
          <p:cNvCxnSpPr>
            <a:endCxn id="122" idx="0"/>
          </p:cNvCxnSpPr>
          <p:nvPr/>
        </p:nvCxnSpPr>
        <p:spPr>
          <a:xfrm flipH="1">
            <a:off x="1180010" y="4025900"/>
            <a:ext cx="64590" cy="154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图片 121" descr="手机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4" y="5575300"/>
            <a:ext cx="314132" cy="362750"/>
          </a:xfrm>
          <a:prstGeom prst="rect">
            <a:avLst/>
          </a:prstGeom>
        </p:spPr>
      </p:pic>
      <p:cxnSp>
        <p:nvCxnSpPr>
          <p:cNvPr id="124" name="直线箭头连接符 123"/>
          <p:cNvCxnSpPr/>
          <p:nvPr/>
        </p:nvCxnSpPr>
        <p:spPr>
          <a:xfrm>
            <a:off x="768350" y="4644504"/>
            <a:ext cx="254594" cy="1066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/>
          <p:cNvCxnSpPr/>
          <p:nvPr/>
        </p:nvCxnSpPr>
        <p:spPr>
          <a:xfrm>
            <a:off x="1123950" y="4365104"/>
            <a:ext cx="56060" cy="118745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/>
          <p:cNvCxnSpPr/>
          <p:nvPr/>
        </p:nvCxnSpPr>
        <p:spPr>
          <a:xfrm flipH="1">
            <a:off x="1266136" y="4089400"/>
            <a:ext cx="70940" cy="14351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/>
          <p:cNvCxnSpPr>
            <a:endCxn id="122" idx="0"/>
          </p:cNvCxnSpPr>
          <p:nvPr/>
        </p:nvCxnSpPr>
        <p:spPr>
          <a:xfrm flipH="1">
            <a:off x="1180010" y="4337050"/>
            <a:ext cx="547751" cy="123825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/>
          <p:cNvCxnSpPr>
            <a:endCxn id="122" idx="3"/>
          </p:cNvCxnSpPr>
          <p:nvPr/>
        </p:nvCxnSpPr>
        <p:spPr>
          <a:xfrm flipH="1">
            <a:off x="1337076" y="3911599"/>
            <a:ext cx="73434" cy="18450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表格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25726"/>
              </p:ext>
            </p:extLst>
          </p:nvPr>
        </p:nvGraphicFramePr>
        <p:xfrm>
          <a:off x="24077" y="5938050"/>
          <a:ext cx="2644248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08"/>
                <a:gridCol w="440708"/>
                <a:gridCol w="440708"/>
                <a:gridCol w="440708"/>
                <a:gridCol w="440708"/>
                <a:gridCol w="44070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...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WAP76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WAP121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WAP174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WAP212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000" dirty="0" smtClean="0"/>
                        <a:t>...</a:t>
                      </a:r>
                      <a:endParaRPr lang="zh-CN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sz="1100" dirty="0" smtClean="0">
                          <a:latin typeface="+mj-lt"/>
                        </a:rPr>
                        <a:t>...</a:t>
                      </a:r>
                      <a:endParaRPr lang="zh-CN" alt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-88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-43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-49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-72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100" dirty="0" smtClean="0"/>
                        <a:t>...</a:t>
                      </a:r>
                      <a:endParaRPr lang="zh-CN" altLang="en-US" sz="11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9" name="直线箭头连接符 138"/>
          <p:cNvCxnSpPr/>
          <p:nvPr/>
        </p:nvCxnSpPr>
        <p:spPr>
          <a:xfrm>
            <a:off x="2668325" y="6336830"/>
            <a:ext cx="5511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3190874" y="6105997"/>
            <a:ext cx="16541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de-DE" altLang="zh-CN" sz="1200" dirty="0" smtClean="0">
                <a:latin typeface="+mj-lt"/>
              </a:rPr>
              <a:t>Location2</a:t>
            </a:r>
          </a:p>
          <a:p>
            <a:r>
              <a:rPr kumimoji="1" lang="de-DE" altLang="zh-CN" sz="1200" dirty="0" smtClean="0">
                <a:latin typeface="+mj-lt"/>
              </a:rPr>
              <a:t>(Longitude2,Latitude2)</a:t>
            </a:r>
            <a:endParaRPr kumimoji="1" lang="zh-CN" altLang="en-US" sz="1200" dirty="0">
              <a:latin typeface="+mj-lt"/>
            </a:endParaRPr>
          </a:p>
        </p:txBody>
      </p:sp>
      <p:pic>
        <p:nvPicPr>
          <p:cNvPr id="141" name="图片 140" descr="小人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1" y="3246172"/>
            <a:ext cx="387879" cy="387879"/>
          </a:xfrm>
          <a:prstGeom prst="rect">
            <a:avLst/>
          </a:prstGeom>
        </p:spPr>
      </p:pic>
      <p:sp>
        <p:nvSpPr>
          <p:cNvPr id="142" name="文本框 141"/>
          <p:cNvSpPr txBox="1"/>
          <p:nvPr/>
        </p:nvSpPr>
        <p:spPr>
          <a:xfrm>
            <a:off x="1196654" y="197190"/>
            <a:ext cx="68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Indoor </a:t>
            </a:r>
            <a:r>
              <a:rPr kumimoji="1" lang="en-US" altLang="zh-CN" sz="4000" dirty="0" err="1" smtClean="0"/>
              <a:t>WiFi</a:t>
            </a:r>
            <a:r>
              <a:rPr kumimoji="1" lang="en-US" altLang="zh-CN" sz="4000" dirty="0" smtClean="0"/>
              <a:t>-based Localization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030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40" grpId="0" animBg="1"/>
      <p:bldP spid="1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9-01-23 下午2.12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142999"/>
            <a:ext cx="7251700" cy="51158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6800" y="393700"/>
            <a:ext cx="435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sz="2800" dirty="0" err="1" smtClean="0"/>
              <a:t>Building</a:t>
            </a:r>
            <a:r>
              <a:rPr kumimoji="1" lang="de-DE" altLang="zh-CN" sz="2800" dirty="0" smtClean="0"/>
              <a:t> </a:t>
            </a:r>
            <a:r>
              <a:rPr kumimoji="1" lang="de-DE" altLang="zh-CN" sz="2800" dirty="0" err="1" smtClean="0"/>
              <a:t>prediction</a:t>
            </a:r>
            <a:r>
              <a:rPr kumimoji="1" lang="de-DE" altLang="zh-CN" sz="2800" dirty="0" smtClean="0"/>
              <a:t> </a:t>
            </a:r>
            <a:endParaRPr kumimoji="1"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340600" y="2345204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Accuracy     Kappa </a:t>
            </a:r>
          </a:p>
          <a:p>
            <a:r>
              <a:rPr lang="en-US" altLang="zh-CN" dirty="0" smtClean="0"/>
              <a:t>0.999           0.999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6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36800" y="393700"/>
            <a:ext cx="435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sz="2800" dirty="0" err="1" smtClean="0"/>
              <a:t>Floor</a:t>
            </a:r>
            <a:r>
              <a:rPr kumimoji="1" lang="de-DE" altLang="zh-CN" sz="2800" dirty="0" smtClean="0"/>
              <a:t> </a:t>
            </a:r>
            <a:r>
              <a:rPr kumimoji="1" lang="de-DE" altLang="zh-CN" sz="2800" dirty="0" err="1" smtClean="0"/>
              <a:t>prediction</a:t>
            </a:r>
            <a:r>
              <a:rPr kumimoji="1" lang="de-DE" altLang="zh-CN" sz="2800" dirty="0" smtClean="0"/>
              <a:t> </a:t>
            </a:r>
            <a:endParaRPr kumimoji="1"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115323"/>
              </p:ext>
            </p:extLst>
          </p:nvPr>
        </p:nvGraphicFramePr>
        <p:xfrm>
          <a:off x="323850" y="1447800"/>
          <a:ext cx="33909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066800"/>
                <a:gridCol w="927100"/>
              </a:tblGrid>
              <a:tr h="167640">
                <a:tc>
                  <a:txBody>
                    <a:bodyPr/>
                    <a:lstStyle/>
                    <a:p>
                      <a:r>
                        <a:rPr lang="de-DE" altLang="zh-CN" dirty="0" err="1" smtClean="0"/>
                        <a:t>Building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err="1" smtClean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Kappa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dirty="0" err="1" smtClean="0"/>
                        <a:t>Building</a:t>
                      </a:r>
                      <a:r>
                        <a:rPr lang="de-DE" altLang="zh-CN" dirty="0" smtClean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0.93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dirty="0" err="1" smtClean="0"/>
                        <a:t>Building</a:t>
                      </a:r>
                      <a:r>
                        <a:rPr lang="de-DE" altLang="zh-CN" dirty="0" smtClean="0"/>
                        <a:t>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0.72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dirty="0" err="1" smtClean="0"/>
                        <a:t>Building</a:t>
                      </a:r>
                      <a:r>
                        <a:rPr lang="de-DE" altLang="zh-CN" dirty="0" smtClean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 smtClean="0"/>
                        <a:t>0.77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 descr="屏幕快照 2019-01-23 下午2.2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7996"/>
            <a:ext cx="5562600" cy="35611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9900" y="2755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dirty="0" err="1" smtClean="0"/>
              <a:t>Example</a:t>
            </a:r>
            <a:r>
              <a:rPr kumimoji="1" lang="de-DE" altLang="zh-CN" dirty="0" smtClean="0"/>
              <a:t>: Model </a:t>
            </a:r>
            <a:r>
              <a:rPr kumimoji="1" lang="de-DE" altLang="zh-CN" dirty="0" err="1" smtClean="0"/>
              <a:t>comparision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for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building</a:t>
            </a:r>
            <a:r>
              <a:rPr kumimoji="1" lang="de-DE" altLang="zh-CN" dirty="0" smtClean="0"/>
              <a:t>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49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plot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49888"/>
          </a:xfrm>
          <a:prstGeom prst="rect">
            <a:avLst/>
          </a:prstGeom>
        </p:spPr>
      </p:pic>
      <p:pic>
        <p:nvPicPr>
          <p:cNvPr id="6" name="图片 5" descr="Rplo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49888"/>
          </a:xfrm>
          <a:prstGeom prst="rect">
            <a:avLst/>
          </a:prstGeom>
        </p:spPr>
      </p:pic>
      <p:pic>
        <p:nvPicPr>
          <p:cNvPr id="7" name="图片 6" descr="Rplot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49888"/>
          </a:xfrm>
          <a:prstGeom prst="rect">
            <a:avLst/>
          </a:prstGeom>
        </p:spPr>
      </p:pic>
      <p:pic>
        <p:nvPicPr>
          <p:cNvPr id="9" name="图片 8" descr="Rplot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49888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90078"/>
              </p:ext>
            </p:extLst>
          </p:nvPr>
        </p:nvGraphicFramePr>
        <p:xfrm>
          <a:off x="6388100" y="4127500"/>
          <a:ext cx="26289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731"/>
                <a:gridCol w="1793169"/>
              </a:tblGrid>
              <a:tr h="342900">
                <a:tc>
                  <a:txBody>
                    <a:bodyPr/>
                    <a:lstStyle/>
                    <a:p>
                      <a:r>
                        <a:rPr lang="de-DE" altLang="zh-CN" sz="1200" dirty="0" err="1" smtClean="0"/>
                        <a:t>Building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dirty="0" err="1" smtClean="0"/>
                        <a:t>Predicted</a:t>
                      </a:r>
                      <a:r>
                        <a:rPr lang="de-DE" altLang="zh-CN" sz="1200" dirty="0" smtClean="0"/>
                        <a:t> </a:t>
                      </a:r>
                      <a:r>
                        <a:rPr lang="de-DE" altLang="zh-CN" sz="1200" dirty="0" err="1" smtClean="0"/>
                        <a:t>error</a:t>
                      </a:r>
                      <a:r>
                        <a:rPr lang="de-DE" altLang="zh-CN" sz="1200" baseline="0" dirty="0" smtClean="0"/>
                        <a:t> </a:t>
                      </a:r>
                      <a:r>
                        <a:rPr lang="de-DE" altLang="zh-CN" sz="1200" baseline="0" dirty="0" err="1" smtClean="0"/>
                        <a:t>distance</a:t>
                      </a:r>
                      <a:endParaRPr lang="zh-CN" altLang="en-US" sz="120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de-DE" altLang="zh-CN" sz="1200" b="1" dirty="0" err="1" smtClean="0"/>
                        <a:t>Building</a:t>
                      </a:r>
                      <a:r>
                        <a:rPr lang="de-DE" altLang="zh-CN" sz="1200" b="1" dirty="0" smtClean="0"/>
                        <a:t>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b="1" dirty="0" smtClean="0"/>
                        <a:t>4.1m</a:t>
                      </a:r>
                      <a:endParaRPr lang="zh-CN" altLang="en-US" sz="1200" b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de-DE" altLang="zh-CN" sz="1200" b="1" dirty="0" err="1" smtClean="0"/>
                        <a:t>Building</a:t>
                      </a:r>
                      <a:r>
                        <a:rPr lang="de-DE" altLang="zh-CN" sz="1200" b="1" dirty="0" smtClean="0"/>
                        <a:t> 2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b="1" dirty="0" smtClean="0"/>
                        <a:t>5.6m</a:t>
                      </a:r>
                      <a:endParaRPr lang="zh-CN" altLang="en-US" sz="1200" b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de-DE" altLang="zh-CN" sz="1200" b="1" dirty="0" err="1" smtClean="0"/>
                        <a:t>Building</a:t>
                      </a:r>
                      <a:r>
                        <a:rPr lang="de-DE" altLang="zh-CN" sz="1200" b="1" dirty="0" smtClean="0"/>
                        <a:t> 3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b="1" dirty="0" smtClean="0"/>
                        <a:t>5.2m</a:t>
                      </a:r>
                      <a:endParaRPr lang="zh-CN" altLang="en-US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18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黑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黑色 .thmx</Template>
  <TotalTime>1259</TotalTime>
  <Words>315</Words>
  <Application>Microsoft Macintosh PowerPoint</Application>
  <PresentationFormat>全屏显示(4:3)</PresentationFormat>
  <Paragraphs>99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黑色</vt:lpstr>
      <vt:lpstr>Indoor wifi fingerprint-based localization</vt:lpstr>
      <vt:lpstr>PowerPoint 演示文稿</vt:lpstr>
      <vt:lpstr>Indoor Localization </vt:lpstr>
      <vt:lpstr>Wifi fingerprint-based localization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</vt:lpstr>
      <vt:lpstr>Challenges and recommendations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 Lin</dc:creator>
  <cp:lastModifiedBy>Xi Lin</cp:lastModifiedBy>
  <cp:revision>34</cp:revision>
  <dcterms:created xsi:type="dcterms:W3CDTF">2019-01-22T17:18:04Z</dcterms:created>
  <dcterms:modified xsi:type="dcterms:W3CDTF">2019-01-23T14:17:58Z</dcterms:modified>
</cp:coreProperties>
</file>